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6143-4A69-E25D-3F1D-C0A8B6FB5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5" y="1113282"/>
            <a:ext cx="3734941" cy="2396681"/>
          </a:xfrm>
        </p:spPr>
        <p:txBody>
          <a:bodyPr>
            <a:normAutofit/>
          </a:bodyPr>
          <a:lstStyle/>
          <a:p>
            <a:r>
              <a:rPr lang="en-GB" dirty="0"/>
              <a:t>St Bernadette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8DF5B-6737-0B59-9F3D-5E3DC6594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5" y="3602038"/>
            <a:ext cx="3734942" cy="2052720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endParaRPr lang="en-US" dirty="0"/>
          </a:p>
        </p:txBody>
      </p:sp>
      <p:sp>
        <p:nvSpPr>
          <p:cNvPr id="9" name="Round Diagonal Corner Rectangle 6">
            <a:extLst>
              <a:ext uri="{FF2B5EF4-FFF2-40B4-BE49-F238E27FC236}">
                <a16:creationId xmlns:a16="http://schemas.microsoft.com/office/drawing/2014/main" id="{01958E0A-0BC1-424F-9B41-D614FC13A4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1F3E72-30D4-7DB6-ACDD-26E693FC7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43" r="21644" b="1"/>
          <a:stretch/>
        </p:blipFill>
        <p:spPr>
          <a:xfrm>
            <a:off x="6421396" y="1136606"/>
            <a:ext cx="4635583" cy="45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6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3F47-1C3A-5F36-4E8D-09799794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9123-109D-29B3-0861-E501D92B1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96584"/>
            <a:ext cx="9905998" cy="3810001"/>
          </a:xfrm>
        </p:spPr>
        <p:txBody>
          <a:bodyPr>
            <a:normAutofit/>
          </a:bodyPr>
          <a:lstStyle/>
          <a:p>
            <a:r>
              <a:rPr lang="en-GB" dirty="0"/>
              <a:t>She was born in Lourdes, France.</a:t>
            </a:r>
          </a:p>
          <a:p>
            <a:r>
              <a:rPr lang="en-GB" dirty="0"/>
              <a:t>On 7</a:t>
            </a:r>
            <a:r>
              <a:rPr lang="en-GB" baseline="30000" dirty="0"/>
              <a:t>th</a:t>
            </a:r>
            <a:r>
              <a:rPr lang="en-GB" dirty="0"/>
              <a:t> January 1844.</a:t>
            </a:r>
          </a:p>
          <a:p>
            <a:r>
              <a:rPr lang="en-GB" dirty="0"/>
              <a:t>Her family were very poor and she had 8 siblings.</a:t>
            </a:r>
          </a:p>
          <a:p>
            <a:r>
              <a:rPr lang="en-GB" dirty="0"/>
              <a:t>As she grew up was poorly.</a:t>
            </a:r>
          </a:p>
          <a:p>
            <a:r>
              <a:rPr lang="en-GB" dirty="0"/>
              <a:t>Bernadette got her first vision age 14. It was a young lady in a grotto.</a:t>
            </a:r>
          </a:p>
          <a:p>
            <a:r>
              <a:rPr lang="en-GB" dirty="0"/>
              <a:t>The lady told her to return to the grotto. She kept returning. She described the lady that seemed like the Virgin Mary. Only some people believed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4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E7672-30B3-C9C2-5A18-D6B9F16B9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0E15B-EA63-7998-305E-10D3CB35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Eventually the Catholic Church believed her.</a:t>
            </a:r>
          </a:p>
          <a:p>
            <a:r>
              <a:rPr lang="en-GB" dirty="0"/>
              <a:t>She went to live in a convent and became a nun.</a:t>
            </a:r>
          </a:p>
          <a:p>
            <a:r>
              <a:rPr lang="en-GB" dirty="0"/>
              <a:t>She helped the sick.</a:t>
            </a:r>
          </a:p>
          <a:p>
            <a:r>
              <a:rPr lang="en-GB" dirty="0"/>
              <a:t>She died April 16</a:t>
            </a:r>
            <a:r>
              <a:rPr lang="en-GB" baseline="30000" dirty="0"/>
              <a:t>th</a:t>
            </a:r>
            <a:r>
              <a:rPr lang="en-GB" dirty="0"/>
              <a:t> 1879.</a:t>
            </a:r>
          </a:p>
          <a:p>
            <a:r>
              <a:rPr lang="en-GB" dirty="0"/>
              <a:t>She was buried at St </a:t>
            </a:r>
            <a:r>
              <a:rPr lang="en-GB" dirty="0" err="1"/>
              <a:t>Gildard</a:t>
            </a:r>
            <a:r>
              <a:rPr lang="en-GB" dirty="0"/>
              <a:t> convent.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65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St Bernadette </vt:lpstr>
      <vt:lpstr>Facts</vt:lpstr>
      <vt:lpstr>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Bernadette</dc:title>
  <dc:creator>Christina Carr</dc:creator>
  <cp:lastModifiedBy>Yasmin Khan</cp:lastModifiedBy>
  <cp:revision>6</cp:revision>
  <dcterms:created xsi:type="dcterms:W3CDTF">2022-09-12T17:03:28Z</dcterms:created>
  <dcterms:modified xsi:type="dcterms:W3CDTF">2022-09-16T07:23:17Z</dcterms:modified>
</cp:coreProperties>
</file>