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7E62A0-A904-4325-B247-101827115558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124C7-69C7-4997-99BA-51147FFB58FF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gl.co.uk/Files/Files/Schools/Primary%20Schools/Centre%20Gallery/Bawdsey%20Manor/PS-G-Bawdsey-Manor-Clock-Hous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PGL </a:t>
            </a:r>
            <a:r>
              <a:rPr lang="en-GB" dirty="0" smtClean="0"/>
              <a:t>2023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037" y="3356992"/>
            <a:ext cx="10287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Bawdsey</a:t>
            </a:r>
            <a:r>
              <a:rPr lang="en-GB" dirty="0" smtClean="0"/>
              <a:t> Manor, Suffolk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www.pgl.co.uk/Files/Files/Schools/Primary%20Schools/Centre%20Gallery/Bawdsey%20Manor/PS-G-Bawdsey-Manor-Clock-House.jpg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48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2208"/>
            <a:ext cx="7772400" cy="1362456"/>
          </a:xfrm>
        </p:spPr>
        <p:txBody>
          <a:bodyPr/>
          <a:lstStyle/>
          <a:p>
            <a:r>
              <a:rPr lang="en-GB" dirty="0" smtClean="0"/>
              <a:t>Date: Sunday </a:t>
            </a:r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June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Wednesday </a:t>
            </a:r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48672"/>
          </a:xfrm>
        </p:spPr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sz="3200" b="1" dirty="0" smtClean="0">
                <a:solidFill>
                  <a:schemeClr val="tx2">
                    <a:lumMod val="10000"/>
                  </a:schemeClr>
                </a:solidFill>
              </a:rPr>
              <a:t>Leaving approx. 1.30              </a:t>
            </a:r>
          </a:p>
          <a:p>
            <a:r>
              <a:rPr lang="en-GB" sz="3200" b="1" dirty="0" smtClean="0">
                <a:solidFill>
                  <a:schemeClr val="tx2">
                    <a:lumMod val="10000"/>
                  </a:schemeClr>
                </a:solidFill>
              </a:rPr>
              <a:t>Arriving approx. 15:30</a:t>
            </a:r>
          </a:p>
          <a:p>
            <a:endParaRPr lang="en-GB" sz="3200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GB" sz="3200" b="1" dirty="0" smtClean="0">
                <a:solidFill>
                  <a:schemeClr val="tx2">
                    <a:lumMod val="10000"/>
                  </a:schemeClr>
                </a:solidFill>
              </a:rPr>
              <a:t>Arriving back at school approx. 16:00</a:t>
            </a:r>
          </a:p>
          <a:p>
            <a:r>
              <a:rPr lang="en-GB" sz="3200" b="1" dirty="0" smtClean="0">
                <a:solidFill>
                  <a:schemeClr val="tx2">
                    <a:lumMod val="10000"/>
                  </a:schemeClr>
                </a:solidFill>
              </a:rPr>
              <a:t>Depending on traffic</a:t>
            </a:r>
            <a:endParaRPr lang="en-GB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6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Objectives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2068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Adopting a positive attitude to challenge</a:t>
            </a:r>
          </a:p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Problem solving and communication</a:t>
            </a:r>
          </a:p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Increase confidence and self-esteem.</a:t>
            </a:r>
            <a:endParaRPr lang="en-GB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486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Medical Consent Forms   </a:t>
            </a:r>
          </a:p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Behaviour Contract</a:t>
            </a:r>
          </a:p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Clothing List</a:t>
            </a:r>
          </a:p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Photographs on Trip Form</a:t>
            </a:r>
          </a:p>
          <a:p>
            <a:r>
              <a:rPr lang="en-GB" sz="4000" b="1" dirty="0" smtClean="0">
                <a:solidFill>
                  <a:schemeClr val="tx2">
                    <a:lumMod val="10000"/>
                  </a:schemeClr>
                </a:solidFill>
              </a:rPr>
              <a:t>Emergency Contact  Numbers</a:t>
            </a:r>
            <a:endParaRPr lang="en-GB" sz="4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908720"/>
          </a:xfrm>
        </p:spPr>
        <p:txBody>
          <a:bodyPr/>
          <a:lstStyle/>
          <a:p>
            <a:r>
              <a:rPr lang="en-GB" dirty="0" smtClean="0"/>
              <a:t>Kit List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9036496" cy="5688632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Sleeping bag and pillow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Bath 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Towel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Toilet Bag   (No sprays)  		Girls – Sanitary Products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Sun Cream  and Lip-Salve			Sun hat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Night Clothes  (Not Boxers)		Socks and Underwear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Tracksuits , long sleeved shirts, sweatshirts, 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Disco clothes (if 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needed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)			 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Warm coat</a:t>
            </a:r>
            <a:endParaRPr lang="en-GB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Waterproof Jacket and Trousers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	Small 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drawstring 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bag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Wellingtons or Walking Boots,   Water shoes if you have them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Two pairs of trainers. (1 old 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pair) 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 	Named 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water bottle </a:t>
            </a:r>
            <a:endParaRPr lang="en-GB" sz="2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Large plastic bags for dirty or wet clothes  </a:t>
            </a:r>
          </a:p>
          <a:p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Watch if you want (not smart)	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	Tissues, 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plasters Slippers or indoor shoes			Disposable Cameras 2</a:t>
            </a:r>
            <a:r>
              <a:rPr lang="en-GB" sz="2400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tx2">
                    <a:lumMod val="10000"/>
                  </a:schemeClr>
                </a:solidFill>
              </a:rPr>
              <a:t>Hat and gloves</a:t>
            </a:r>
          </a:p>
          <a:p>
            <a:endParaRPr lang="en-GB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Photographs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>
                    <a:lumMod val="10000"/>
                  </a:schemeClr>
                </a:solidFill>
              </a:rPr>
              <a:t>GDPR - </a:t>
            </a:r>
            <a:endParaRPr lang="en-GB" sz="36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Emergency Contacts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3264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2">
                    <a:lumMod val="10000"/>
                  </a:schemeClr>
                </a:solidFill>
              </a:rPr>
              <a:t>In case of Emergency – Lead adult will contact school and the Emergency Protocol will be put in place.</a:t>
            </a:r>
            <a:endParaRPr lang="en-GB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152128"/>
          </a:xfrm>
        </p:spPr>
        <p:txBody>
          <a:bodyPr/>
          <a:lstStyle/>
          <a:p>
            <a:r>
              <a:rPr lang="en-GB" dirty="0" smtClean="0"/>
              <a:t>Before we go….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856984" cy="511256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>
                    <a:lumMod val="10000"/>
                  </a:schemeClr>
                </a:solidFill>
              </a:rPr>
              <a:t>Please make sure your child knows what their clothes look like and all items are named.</a:t>
            </a:r>
          </a:p>
          <a:p>
            <a:r>
              <a:rPr lang="en-GB" sz="2800" b="1" dirty="0" smtClean="0">
                <a:solidFill>
                  <a:schemeClr val="tx2">
                    <a:lumMod val="10000"/>
                  </a:schemeClr>
                </a:solidFill>
              </a:rPr>
              <a:t>Please do not send letters/photographs etc. in your child’s bag.</a:t>
            </a:r>
          </a:p>
          <a:p>
            <a:r>
              <a:rPr lang="en-GB" sz="2800" b="1" dirty="0" smtClean="0">
                <a:solidFill>
                  <a:schemeClr val="tx2">
                    <a:lumMod val="10000"/>
                  </a:schemeClr>
                </a:solidFill>
              </a:rPr>
              <a:t>Please send a teddy!!</a:t>
            </a:r>
          </a:p>
          <a:p>
            <a:r>
              <a:rPr lang="en-GB" sz="2800" b="1" dirty="0" smtClean="0">
                <a:solidFill>
                  <a:schemeClr val="tx2">
                    <a:lumMod val="10000"/>
                  </a:schemeClr>
                </a:solidFill>
              </a:rPr>
              <a:t>Please make sure your child can carry their bag</a:t>
            </a:r>
          </a:p>
          <a:p>
            <a:r>
              <a:rPr lang="en-GB" sz="2800" b="1" dirty="0" smtClean="0">
                <a:solidFill>
                  <a:schemeClr val="tx2">
                    <a:lumMod val="10000"/>
                  </a:schemeClr>
                </a:solidFill>
              </a:rPr>
              <a:t>Please do not send food</a:t>
            </a:r>
          </a:p>
          <a:p>
            <a:r>
              <a:rPr lang="en-GB" sz="2800" b="1" dirty="0" smtClean="0">
                <a:solidFill>
                  <a:schemeClr val="tx2">
                    <a:lumMod val="10000"/>
                  </a:schemeClr>
                </a:solidFill>
              </a:rPr>
              <a:t>Please remember no mobile phones/electronic equipment / SMART watches.</a:t>
            </a:r>
            <a:endParaRPr lang="en-GB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4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288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PGL 2023</vt:lpstr>
      <vt:lpstr>Bawdsey Manor, Suffolk</vt:lpstr>
      <vt:lpstr>Date: Sunday 4th June  - Wednesday 7th June</vt:lpstr>
      <vt:lpstr>Our Objectives</vt:lpstr>
      <vt:lpstr>Paperwork</vt:lpstr>
      <vt:lpstr>Kit List</vt:lpstr>
      <vt:lpstr>Photographs</vt:lpstr>
      <vt:lpstr>Emergency Contacts</vt:lpstr>
      <vt:lpstr>Before we go….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PGL 2019</dc:title>
  <dc:creator>User</dc:creator>
  <cp:lastModifiedBy>Scott Drew</cp:lastModifiedBy>
  <cp:revision>11</cp:revision>
  <dcterms:created xsi:type="dcterms:W3CDTF">2019-03-19T16:14:31Z</dcterms:created>
  <dcterms:modified xsi:type="dcterms:W3CDTF">2023-01-20T08:12:26Z</dcterms:modified>
</cp:coreProperties>
</file>