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7" d="100"/>
          <a:sy n="77" d="100"/>
        </p:scale>
        <p:origin x="77" y="42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a Guy" userId="429a076b1b6f0158" providerId="LiveId" clId="{C97819A9-E7FB-45CA-86D8-BE1A41A67570}"/>
    <pc:docChg chg="custSel addSld modSld">
      <pc:chgData name="Ava Guy" userId="429a076b1b6f0158" providerId="LiveId" clId="{C97819A9-E7FB-45CA-86D8-BE1A41A67570}" dt="2021-12-19T15:03:45.151" v="649" actId="255"/>
      <pc:docMkLst>
        <pc:docMk/>
      </pc:docMkLst>
      <pc:sldChg chg="modSp mod">
        <pc:chgData name="Ava Guy" userId="429a076b1b6f0158" providerId="LiveId" clId="{C97819A9-E7FB-45CA-86D8-BE1A41A67570}" dt="2021-12-18T17:33:22.566" v="202" actId="20577"/>
        <pc:sldMkLst>
          <pc:docMk/>
          <pc:sldMk cId="4234946013" sldId="259"/>
        </pc:sldMkLst>
        <pc:spChg chg="mod">
          <ac:chgData name="Ava Guy" userId="429a076b1b6f0158" providerId="LiveId" clId="{C97819A9-E7FB-45CA-86D8-BE1A41A67570}" dt="2021-12-18T17:33:22.566" v="202" actId="20577"/>
          <ac:spMkLst>
            <pc:docMk/>
            <pc:sldMk cId="4234946013" sldId="259"/>
            <ac:spMk id="3" creationId="{3F031FBA-53F7-4E58-B05D-D303A63DBB8A}"/>
          </ac:spMkLst>
        </pc:spChg>
      </pc:sldChg>
      <pc:sldChg chg="addSp modSp new mod setBg">
        <pc:chgData name="Ava Guy" userId="429a076b1b6f0158" providerId="LiveId" clId="{C97819A9-E7FB-45CA-86D8-BE1A41A67570}" dt="2021-12-19T15:03:45.151" v="649" actId="255"/>
        <pc:sldMkLst>
          <pc:docMk/>
          <pc:sldMk cId="3949300807" sldId="260"/>
        </pc:sldMkLst>
        <pc:spChg chg="mod">
          <ac:chgData name="Ava Guy" userId="429a076b1b6f0158" providerId="LiveId" clId="{C97819A9-E7FB-45CA-86D8-BE1A41A67570}" dt="2021-12-19T14:59:22.155" v="366" actId="26606"/>
          <ac:spMkLst>
            <pc:docMk/>
            <pc:sldMk cId="3949300807" sldId="260"/>
            <ac:spMk id="2" creationId="{8261AC0D-082C-4E8C-B64E-2AD327380D05}"/>
          </ac:spMkLst>
        </pc:spChg>
        <pc:spChg chg="mod ord">
          <ac:chgData name="Ava Guy" userId="429a076b1b6f0158" providerId="LiveId" clId="{C97819A9-E7FB-45CA-86D8-BE1A41A67570}" dt="2021-12-19T15:03:45.151" v="649" actId="255"/>
          <ac:spMkLst>
            <pc:docMk/>
            <pc:sldMk cId="3949300807" sldId="260"/>
            <ac:spMk id="3" creationId="{B3B3A722-D095-4A9F-A045-2F1A6D3ACC5A}"/>
          </ac:spMkLst>
        </pc:spChg>
        <pc:spChg chg="add">
          <ac:chgData name="Ava Guy" userId="429a076b1b6f0158" providerId="LiveId" clId="{C97819A9-E7FB-45CA-86D8-BE1A41A67570}" dt="2021-12-19T14:59:22.155" v="366" actId="26606"/>
          <ac:spMkLst>
            <pc:docMk/>
            <pc:sldMk cId="3949300807" sldId="260"/>
            <ac:spMk id="77" creationId="{A2679492-7988-4050-9056-542444452411}"/>
          </ac:spMkLst>
        </pc:spChg>
        <pc:spChg chg="add">
          <ac:chgData name="Ava Guy" userId="429a076b1b6f0158" providerId="LiveId" clId="{C97819A9-E7FB-45CA-86D8-BE1A41A67570}" dt="2021-12-19T14:59:22.155" v="366" actId="26606"/>
          <ac:spMkLst>
            <pc:docMk/>
            <pc:sldMk cId="3949300807" sldId="260"/>
            <ac:spMk id="79" creationId="{B091B163-7D61-4891-ABCF-5C13D9C418D0}"/>
          </ac:spMkLst>
        </pc:spChg>
        <pc:picChg chg="add mod ord">
          <ac:chgData name="Ava Guy" userId="429a076b1b6f0158" providerId="LiveId" clId="{C97819A9-E7FB-45CA-86D8-BE1A41A67570}" dt="2021-12-19T14:59:22.155" v="366" actId="26606"/>
          <ac:picMkLst>
            <pc:docMk/>
            <pc:sldMk cId="3949300807" sldId="260"/>
            <ac:picMk id="1026" creationId="{AFCAEEBF-9A08-4775-817B-483D60920CC4}"/>
          </ac:picMkLst>
        </pc:picChg>
        <pc:picChg chg="add mod">
          <ac:chgData name="Ava Guy" userId="429a076b1b6f0158" providerId="LiveId" clId="{C97819A9-E7FB-45CA-86D8-BE1A41A67570}" dt="2021-12-19T14:59:22.155" v="366" actId="26606"/>
          <ac:picMkLst>
            <pc:docMk/>
            <pc:sldMk cId="3949300807" sldId="260"/>
            <ac:picMk id="1028" creationId="{DD897BEC-B008-426F-A953-333A77677C61}"/>
          </ac:picMkLst>
        </pc:picChg>
        <pc:picChg chg="add mod">
          <ac:chgData name="Ava Guy" userId="429a076b1b6f0158" providerId="LiveId" clId="{C97819A9-E7FB-45CA-86D8-BE1A41A67570}" dt="2021-12-19T14:59:22.155" v="366" actId="26606"/>
          <ac:picMkLst>
            <pc:docMk/>
            <pc:sldMk cId="3949300807" sldId="260"/>
            <ac:picMk id="1030" creationId="{BFAEF455-D347-4ACE-960C-C2278A5C5AA5}"/>
          </ac:picMkLst>
        </pc:picChg>
        <pc:picChg chg="add mod">
          <ac:chgData name="Ava Guy" userId="429a076b1b6f0158" providerId="LiveId" clId="{C97819A9-E7FB-45CA-86D8-BE1A41A67570}" dt="2021-12-19T14:59:22.155" v="366" actId="26606"/>
          <ac:picMkLst>
            <pc:docMk/>
            <pc:sldMk cId="3949300807" sldId="260"/>
            <ac:picMk id="1032" creationId="{47C8A44B-EF92-45F9-95A5-0A39D6356B2F}"/>
          </ac:picMkLst>
        </pc:picChg>
        <pc:cxnChg chg="add">
          <ac:chgData name="Ava Guy" userId="429a076b1b6f0158" providerId="LiveId" clId="{C97819A9-E7FB-45CA-86D8-BE1A41A67570}" dt="2021-12-19T14:59:22.155" v="366" actId="26606"/>
          <ac:cxnSpMkLst>
            <pc:docMk/>
            <pc:sldMk cId="3949300807" sldId="260"/>
            <ac:cxnSpMk id="81" creationId="{C49DA8F6-BCC1-4447-B54C-57856834B94B}"/>
          </ac:cxnSpMkLst>
        </pc:cxnChg>
      </pc:sldChg>
      <pc:sldChg chg="addSp modSp new mod setBg">
        <pc:chgData name="Ava Guy" userId="429a076b1b6f0158" providerId="LiveId" clId="{C97819A9-E7FB-45CA-86D8-BE1A41A67570}" dt="2021-12-19T15:03:22.993" v="648" actId="255"/>
        <pc:sldMkLst>
          <pc:docMk/>
          <pc:sldMk cId="2162172935" sldId="261"/>
        </pc:sldMkLst>
        <pc:spChg chg="mod">
          <ac:chgData name="Ava Guy" userId="429a076b1b6f0158" providerId="LiveId" clId="{C97819A9-E7FB-45CA-86D8-BE1A41A67570}" dt="2021-12-19T15:03:14.876" v="647" actId="26606"/>
          <ac:spMkLst>
            <pc:docMk/>
            <pc:sldMk cId="2162172935" sldId="261"/>
            <ac:spMk id="2" creationId="{15C923EB-A16C-497C-8392-4206AF0D310C}"/>
          </ac:spMkLst>
        </pc:spChg>
        <pc:spChg chg="mod">
          <ac:chgData name="Ava Guy" userId="429a076b1b6f0158" providerId="LiveId" clId="{C97819A9-E7FB-45CA-86D8-BE1A41A67570}" dt="2021-12-19T15:03:22.993" v="648" actId="255"/>
          <ac:spMkLst>
            <pc:docMk/>
            <pc:sldMk cId="2162172935" sldId="261"/>
            <ac:spMk id="3" creationId="{00CE4F52-BB73-4772-808E-E401FBC03909}"/>
          </ac:spMkLst>
        </pc:spChg>
        <pc:spChg chg="add">
          <ac:chgData name="Ava Guy" userId="429a076b1b6f0158" providerId="LiveId" clId="{C97819A9-E7FB-45CA-86D8-BE1A41A67570}" dt="2021-12-19T15:03:14.876" v="647" actId="26606"/>
          <ac:spMkLst>
            <pc:docMk/>
            <pc:sldMk cId="2162172935" sldId="261"/>
            <ac:spMk id="8" creationId="{A2679492-7988-4050-9056-542444452411}"/>
          </ac:spMkLst>
        </pc:spChg>
        <pc:spChg chg="add">
          <ac:chgData name="Ava Guy" userId="429a076b1b6f0158" providerId="LiveId" clId="{C97819A9-E7FB-45CA-86D8-BE1A41A67570}" dt="2021-12-19T15:03:14.876" v="647" actId="26606"/>
          <ac:spMkLst>
            <pc:docMk/>
            <pc:sldMk cId="2162172935" sldId="261"/>
            <ac:spMk id="10" creationId="{B091B163-7D61-4891-ABCF-5C13D9C418D0}"/>
          </ac:spMkLst>
        </pc:spChg>
        <pc:spChg chg="add">
          <ac:chgData name="Ava Guy" userId="429a076b1b6f0158" providerId="LiveId" clId="{C97819A9-E7FB-45CA-86D8-BE1A41A67570}" dt="2021-12-19T15:03:14.876" v="647" actId="26606"/>
          <ac:spMkLst>
            <pc:docMk/>
            <pc:sldMk cId="2162172935" sldId="261"/>
            <ac:spMk id="12" creationId="{6CB927A4-E432-4310-9CD5-E89FF5063179}"/>
          </ac:spMkLst>
        </pc:spChg>
        <pc:spChg chg="add">
          <ac:chgData name="Ava Guy" userId="429a076b1b6f0158" providerId="LiveId" clId="{C97819A9-E7FB-45CA-86D8-BE1A41A67570}" dt="2021-12-19T15:03:14.876" v="647" actId="26606"/>
          <ac:spMkLst>
            <pc:docMk/>
            <pc:sldMk cId="2162172935" sldId="261"/>
            <ac:spMk id="14" creationId="{E3020543-B24B-4EC4-8FFC-8DD88EEA91A8}"/>
          </ac:spMkLst>
        </pc:spChg>
        <pc:spChg chg="add">
          <ac:chgData name="Ava Guy" userId="429a076b1b6f0158" providerId="LiveId" clId="{C97819A9-E7FB-45CA-86D8-BE1A41A67570}" dt="2021-12-19T15:03:14.876" v="647" actId="26606"/>
          <ac:spMkLst>
            <pc:docMk/>
            <pc:sldMk cId="2162172935" sldId="261"/>
            <ac:spMk id="16" creationId="{1453BF6C-B012-48B7-B4E8-6D7AC7C27D02}"/>
          </ac:spMkLst>
        </pc:spChg>
        <pc:cxnChg chg="add">
          <ac:chgData name="Ava Guy" userId="429a076b1b6f0158" providerId="LiveId" clId="{C97819A9-E7FB-45CA-86D8-BE1A41A67570}" dt="2021-12-19T15:03:14.876" v="647" actId="26606"/>
          <ac:cxnSpMkLst>
            <pc:docMk/>
            <pc:sldMk cId="2162172935" sldId="261"/>
            <ac:cxnSpMk id="18" creationId="{C49DA8F6-BCC1-4447-B54C-57856834B94B}"/>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E66DA5-7751-4D3D-B753-58DF3B418763}"/>
              </a:ext>
            </a:extLst>
          </p:cNvPr>
          <p:cNvSpPr>
            <a:spLocks noGrp="1"/>
          </p:cNvSpPr>
          <p:nvPr>
            <p:ph type="dt" sz="half" idx="10"/>
          </p:nvPr>
        </p:nvSpPr>
        <p:spPr/>
        <p:txBody>
          <a:bodyPr/>
          <a:lstStyle/>
          <a:p>
            <a:fld id="{6A4B53A7-3209-46A6-9454-F38EAC8F11E7}" type="datetimeFigureOut">
              <a:rPr lang="en-US" smtClean="0"/>
              <a:t>12/19/2021</a:t>
            </a:fld>
            <a:endParaRPr lang="en-US"/>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5961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6F6F2-8269-4B80-8EE3-81FEE0F9DFA6}"/>
              </a:ext>
            </a:extLst>
          </p:cNvPr>
          <p:cNvSpPr>
            <a:spLocks noGrp="1"/>
          </p:cNvSpPr>
          <p:nvPr>
            <p:ph type="dt" sz="half" idx="10"/>
          </p:nvPr>
        </p:nvSpPr>
        <p:spPr/>
        <p:txBody>
          <a:bodyPr/>
          <a:lstStyle/>
          <a:p>
            <a:fld id="{6A4B53A7-3209-46A6-9454-F38EAC8F11E7}" type="datetimeFigureOut">
              <a:rPr lang="en-US" smtClean="0"/>
              <a:t>12/19/2021</a:t>
            </a:fld>
            <a:endParaRPr lang="en-US"/>
          </a:p>
        </p:txBody>
      </p:sp>
      <p:sp>
        <p:nvSpPr>
          <p:cNvPr id="5" name="Footer Placeholder 4">
            <a:extLst>
              <a:ext uri="{FF2B5EF4-FFF2-40B4-BE49-F238E27FC236}">
                <a16:creationId xmlns:a16="http://schemas.microsoft.com/office/drawing/2014/main" id="{56BC86E4-3EDE-4EB4-B1A3-A1198AADD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1752B0-ACEC-49EF-8131-FCF35BC5CD35}"/>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1A0462E3-375D-4E76-8886-69E06985D069}"/>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227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3B094-F480-477B-901C-7181F88C07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052089-A920-4E52-98DC-8A5DC7B0A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074FE-F1B4-421F-A66E-FA351C8F99E9}"/>
              </a:ext>
            </a:extLst>
          </p:cNvPr>
          <p:cNvSpPr>
            <a:spLocks noGrp="1"/>
          </p:cNvSpPr>
          <p:nvPr>
            <p:ph type="dt" sz="half" idx="10"/>
          </p:nvPr>
        </p:nvSpPr>
        <p:spPr/>
        <p:txBody>
          <a:bodyPr/>
          <a:lstStyle/>
          <a:p>
            <a:fld id="{6A4B53A7-3209-46A6-9454-F38EAC8F11E7}" type="datetimeFigureOut">
              <a:rPr lang="en-US" smtClean="0"/>
              <a:t>12/19/2021</a:t>
            </a:fld>
            <a:endParaRPr lang="en-US"/>
          </a:p>
        </p:txBody>
      </p:sp>
      <p:sp>
        <p:nvSpPr>
          <p:cNvPr id="5" name="Footer Placeholder 4">
            <a:extLst>
              <a:ext uri="{FF2B5EF4-FFF2-40B4-BE49-F238E27FC236}">
                <a16:creationId xmlns:a16="http://schemas.microsoft.com/office/drawing/2014/main" id="{34D764BA-3AB2-45FD-ABCB-975B3FDDF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B3FEF-8252-49FD-82F2-3E5FABC65F9A}"/>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0AEB5C65-83BB-4EBD-AD22-EDA8489D0F5D}"/>
              </a:ext>
            </a:extLst>
          </p:cNvPr>
          <p:cNvCxnSpPr>
            <a:cxnSpLocks/>
          </p:cNvCxnSpPr>
          <p:nvPr/>
        </p:nvCxnSpPr>
        <p:spPr>
          <a:xfrm flipV="1">
            <a:off x="8313" y="261865"/>
            <a:ext cx="11353802"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2682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p>
            <a:fld id="{6A4B53A7-3209-46A6-9454-F38EAC8F11E7}" type="datetimeFigureOut">
              <a:rPr lang="en-US" smtClean="0"/>
              <a:t>12/19/2021</a:t>
            </a:fld>
            <a:endParaRPr lang="en-US"/>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9970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C2D1-D3FE-4B37-8740-57444421FDBF}"/>
              </a:ext>
            </a:extLst>
          </p:cNvPr>
          <p:cNvSpPr>
            <a:spLocks noGrp="1"/>
          </p:cNvSpPr>
          <p:nvPr>
            <p:ph type="title"/>
          </p:nvPr>
        </p:nvSpPr>
        <p:spPr>
          <a:xfrm>
            <a:off x="831850" y="1709738"/>
            <a:ext cx="10515600" cy="2852737"/>
          </a:xfrm>
        </p:spPr>
        <p:txBody>
          <a:bodyPr anchor="b"/>
          <a:lstStyle>
            <a:lvl1pPr>
              <a:defRPr sz="60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id="{BA5AF550-086C-426E-A374-85DB39570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A58988-AD39-4AE9-8E6A-0907F0BE2673}"/>
              </a:ext>
            </a:extLst>
          </p:cNvPr>
          <p:cNvSpPr>
            <a:spLocks noGrp="1"/>
          </p:cNvSpPr>
          <p:nvPr>
            <p:ph type="dt" sz="half" idx="10"/>
          </p:nvPr>
        </p:nvSpPr>
        <p:spPr/>
        <p:txBody>
          <a:bodyPr/>
          <a:lstStyle/>
          <a:p>
            <a:fld id="{6A4B53A7-3209-46A6-9454-F38EAC8F11E7}" type="datetimeFigureOut">
              <a:rPr lang="en-US" smtClean="0"/>
              <a:t>12/19/2021</a:t>
            </a:fld>
            <a:endParaRPr lang="en-US"/>
          </a:p>
        </p:txBody>
      </p:sp>
      <p:sp>
        <p:nvSpPr>
          <p:cNvPr id="5" name="Footer Placeholder 4">
            <a:extLst>
              <a:ext uri="{FF2B5EF4-FFF2-40B4-BE49-F238E27FC236}">
                <a16:creationId xmlns:a16="http://schemas.microsoft.com/office/drawing/2014/main" id="{1D366319-82EE-408E-819F-8F8E6DBA7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1C8A6-777F-496D-8620-AE52BFC33FC4}"/>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9" name="Straight Connector 8">
            <a:extLst>
              <a:ext uri="{FF2B5EF4-FFF2-40B4-BE49-F238E27FC236}">
                <a16:creationId xmlns:a16="http://schemas.microsoft.com/office/drawing/2014/main" id="{C031F83B-57A8-4533-981C-D1FFAD2B6B6F}"/>
              </a:ext>
            </a:extLst>
          </p:cNvPr>
          <p:cNvCxnSpPr>
            <a:cxnSpLocks/>
          </p:cNvCxnSpPr>
          <p:nvPr/>
        </p:nvCxnSpPr>
        <p:spPr>
          <a:xfrm>
            <a:off x="715890"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1117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8FDCB-69DA-4A8F-8B91-5CFF77897C27}"/>
              </a:ext>
            </a:extLst>
          </p:cNvPr>
          <p:cNvSpPr>
            <a:spLocks noGrp="1"/>
          </p:cNvSpPr>
          <p:nvPr>
            <p:ph type="dt" sz="half" idx="10"/>
          </p:nvPr>
        </p:nvSpPr>
        <p:spPr/>
        <p:txBody>
          <a:bodyPr/>
          <a:lstStyle/>
          <a:p>
            <a:fld id="{6A4B53A7-3209-46A6-9454-F38EAC8F11E7}" type="datetimeFigureOut">
              <a:rPr lang="en-US" smtClean="0"/>
              <a:t>12/19/2021</a:t>
            </a:fld>
            <a:endParaRPr lang="en-US"/>
          </a:p>
        </p:txBody>
      </p:sp>
      <p:sp>
        <p:nvSpPr>
          <p:cNvPr id="6" name="Footer Placeholder 5">
            <a:extLst>
              <a:ext uri="{FF2B5EF4-FFF2-40B4-BE49-F238E27FC236}">
                <a16:creationId xmlns:a16="http://schemas.microsoft.com/office/drawing/2014/main" id="{91AC8C07-E0D3-4464-AE3C-25730D75C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2596A6-734E-4AE0-BFB8-3089137BF8E8}"/>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6998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6B3EF2-2C04-480F-A570-14E520DD00DE}"/>
              </a:ext>
            </a:extLst>
          </p:cNvPr>
          <p:cNvSpPr>
            <a:spLocks noGrp="1"/>
          </p:cNvSpPr>
          <p:nvPr>
            <p:ph type="dt" sz="half" idx="10"/>
          </p:nvPr>
        </p:nvSpPr>
        <p:spPr/>
        <p:txBody>
          <a:bodyPr/>
          <a:lstStyle/>
          <a:p>
            <a:fld id="{6A4B53A7-3209-46A6-9454-F38EAC8F11E7}" type="datetimeFigureOut">
              <a:rPr lang="en-US" smtClean="0"/>
              <a:t>12/19/2021</a:t>
            </a:fld>
            <a:endParaRPr lang="en-US"/>
          </a:p>
        </p:txBody>
      </p:sp>
      <p:sp>
        <p:nvSpPr>
          <p:cNvPr id="8" name="Footer Placeholder 7">
            <a:extLst>
              <a:ext uri="{FF2B5EF4-FFF2-40B4-BE49-F238E27FC236}">
                <a16:creationId xmlns:a16="http://schemas.microsoft.com/office/drawing/2014/main" id="{1CF5783E-3073-4F4D-8B9C-C5B18DDA5A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A75FE3-6719-4790-AA00-251BC2A6E5A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2502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fld id="{6A4B53A7-3209-46A6-9454-F38EAC8F11E7}" type="datetimeFigureOut">
              <a:rPr lang="en-US" smtClean="0"/>
              <a:t>12/19/2021</a:t>
            </a:fld>
            <a:endParaRPr lang="en-US"/>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0964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fld id="{6A4B53A7-3209-46A6-9454-F38EAC8F11E7}" type="datetimeFigureOut">
              <a:rPr lang="en-US" smtClean="0"/>
              <a:t>12/19/2021</a:t>
            </a:fld>
            <a:endParaRPr lang="en-US"/>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427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fld id="{6A4B53A7-3209-46A6-9454-F38EAC8F11E7}" type="datetimeFigureOut">
              <a:rPr lang="en-US" smtClean="0"/>
              <a:t>12/19/2021</a:t>
            </a:fld>
            <a:endParaRPr lang="en-US"/>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0286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fld id="{6A4B53A7-3209-46A6-9454-F38EAC8F11E7}" type="datetimeFigureOut">
              <a:rPr lang="en-US" smtClean="0"/>
              <a:t>12/19/2021</a:t>
            </a:fld>
            <a:endParaRPr lang="en-US"/>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0321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fld id="{6A4B53A7-3209-46A6-9454-F38EAC8F11E7}" type="datetimeFigureOut">
              <a:rPr lang="en-US" smtClean="0"/>
              <a:pPr/>
              <a:t>12/19/2021</a:t>
            </a:fld>
            <a:endParaRPr lang="en-US" dirty="0"/>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3827626204"/>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8">
            <a:extLst>
              <a:ext uri="{FF2B5EF4-FFF2-40B4-BE49-F238E27FC236}">
                <a16:creationId xmlns:a16="http://schemas.microsoft.com/office/drawing/2014/main" id="{EFA9B6C6-A247-48A8-9A1C-1E36FA9456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4803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A21712-2115-47B7-9B6A-D668FCFED068}"/>
              </a:ext>
            </a:extLst>
          </p:cNvPr>
          <p:cNvSpPr>
            <a:spLocks noGrp="1"/>
          </p:cNvSpPr>
          <p:nvPr>
            <p:ph type="ctrTitle"/>
          </p:nvPr>
        </p:nvSpPr>
        <p:spPr>
          <a:xfrm>
            <a:off x="1500136" y="590062"/>
            <a:ext cx="5141964" cy="2838938"/>
          </a:xfrm>
        </p:spPr>
        <p:txBody>
          <a:bodyPr>
            <a:normAutofit/>
          </a:bodyPr>
          <a:lstStyle/>
          <a:p>
            <a:r>
              <a:rPr lang="en-GB" sz="5400">
                <a:solidFill>
                  <a:schemeClr val="bg1"/>
                </a:solidFill>
              </a:rPr>
              <a:t>Dignity</a:t>
            </a:r>
          </a:p>
        </p:txBody>
      </p:sp>
      <p:sp>
        <p:nvSpPr>
          <p:cNvPr id="3" name="Subtitle 2">
            <a:extLst>
              <a:ext uri="{FF2B5EF4-FFF2-40B4-BE49-F238E27FC236}">
                <a16:creationId xmlns:a16="http://schemas.microsoft.com/office/drawing/2014/main" id="{D7D0785B-F491-4FFF-847D-9E2C3DB0E5FB}"/>
              </a:ext>
            </a:extLst>
          </p:cNvPr>
          <p:cNvSpPr>
            <a:spLocks noGrp="1"/>
          </p:cNvSpPr>
          <p:nvPr>
            <p:ph type="subTitle" idx="1"/>
          </p:nvPr>
        </p:nvSpPr>
        <p:spPr>
          <a:xfrm>
            <a:off x="1500136" y="3505199"/>
            <a:ext cx="5141949" cy="1198120"/>
          </a:xfrm>
        </p:spPr>
        <p:txBody>
          <a:bodyPr>
            <a:normAutofit/>
          </a:bodyPr>
          <a:lstStyle/>
          <a:p>
            <a:r>
              <a:rPr lang="en-GB" sz="2000">
                <a:solidFill>
                  <a:schemeClr val="bg1"/>
                </a:solidFill>
              </a:rPr>
              <a:t>What does it mean ?</a:t>
            </a:r>
          </a:p>
        </p:txBody>
      </p:sp>
      <p:pic>
        <p:nvPicPr>
          <p:cNvPr id="18" name="Picture 3" descr="Single orange balloon floating above white balloons">
            <a:extLst>
              <a:ext uri="{FF2B5EF4-FFF2-40B4-BE49-F238E27FC236}">
                <a16:creationId xmlns:a16="http://schemas.microsoft.com/office/drawing/2014/main" id="{E7D2CE00-5DC2-46AD-9830-663DE8FB86A0}"/>
              </a:ext>
            </a:extLst>
          </p:cNvPr>
          <p:cNvPicPr>
            <a:picLocks noChangeAspect="1"/>
          </p:cNvPicPr>
          <p:nvPr/>
        </p:nvPicPr>
        <p:blipFill rotWithShape="1">
          <a:blip r:embed="rId2"/>
          <a:srcRect l="52835" r="5943"/>
          <a:stretch/>
        </p:blipFill>
        <p:spPr>
          <a:xfrm>
            <a:off x="7480300" y="10"/>
            <a:ext cx="4711700" cy="6857990"/>
          </a:xfrm>
          <a:prstGeom prst="rect">
            <a:avLst/>
          </a:prstGeom>
        </p:spPr>
      </p:pic>
      <p:sp>
        <p:nvSpPr>
          <p:cNvPr id="19"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7334" y="1931746"/>
            <a:ext cx="139038"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solidFill>
            <a:schemeClr val="bg1"/>
          </a:solidFill>
          <a:ln w="603" cap="flat">
            <a:noFill/>
            <a:prstDash val="solid"/>
            <a:miter/>
          </a:ln>
        </p:spPr>
        <p:txBody>
          <a:bodyPr rtlCol="0" anchor="ctr"/>
          <a:lstStyle/>
          <a:p>
            <a:endParaRPr lang="en-US"/>
          </a:p>
        </p:txBody>
      </p:sp>
      <p:sp>
        <p:nvSpPr>
          <p:cNvPr id="20"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16112" y="214158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15"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1794" y="2385465"/>
            <a:ext cx="127713"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bg1"/>
          </a:solidFill>
          <a:ln w="610" cap="flat">
            <a:noFill/>
            <a:prstDash val="solid"/>
            <a:miter/>
          </a:ln>
        </p:spPr>
        <p:txBody>
          <a:bodyPr rtlCol="0" anchor="ctr"/>
          <a:lstStyle/>
          <a:p>
            <a:endParaRPr lang="en-US"/>
          </a:p>
        </p:txBody>
      </p:sp>
      <p:cxnSp>
        <p:nvCxnSpPr>
          <p:cNvPr id="17" name="Straight Connector 16">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75145" y="3505200"/>
            <a:ext cx="0" cy="335280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1556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26DE9E-A763-449C-884A-9284D44C6B56}"/>
              </a:ext>
            </a:extLst>
          </p:cNvPr>
          <p:cNvSpPr>
            <a:spLocks noGrp="1"/>
          </p:cNvSpPr>
          <p:nvPr>
            <p:ph type="title"/>
          </p:nvPr>
        </p:nvSpPr>
        <p:spPr>
          <a:xfrm>
            <a:off x="1188069" y="381935"/>
            <a:ext cx="4008583" cy="5974414"/>
          </a:xfrm>
        </p:spPr>
        <p:txBody>
          <a:bodyPr anchor="ctr">
            <a:normAutofit/>
          </a:bodyPr>
          <a:lstStyle/>
          <a:p>
            <a:r>
              <a:rPr lang="en-GB" sz="7200">
                <a:solidFill>
                  <a:schemeClr val="bg1"/>
                </a:solidFill>
              </a:rPr>
              <a:t>What does it mean ?</a:t>
            </a:r>
          </a:p>
        </p:txBody>
      </p:sp>
      <p:sp>
        <p:nvSpPr>
          <p:cNvPr id="21"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22"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23"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7D1FD012-5CCA-498C-B72D-1A6FD7566E49}"/>
              </a:ext>
            </a:extLst>
          </p:cNvPr>
          <p:cNvSpPr>
            <a:spLocks noGrp="1"/>
          </p:cNvSpPr>
          <p:nvPr>
            <p:ph idx="1"/>
          </p:nvPr>
        </p:nvSpPr>
        <p:spPr>
          <a:xfrm>
            <a:off x="6096000" y="381935"/>
            <a:ext cx="4986955" cy="5974415"/>
          </a:xfrm>
        </p:spPr>
        <p:txBody>
          <a:bodyPr anchor="ctr">
            <a:normAutofit/>
          </a:bodyPr>
          <a:lstStyle/>
          <a:p>
            <a:pPr marL="0" indent="0">
              <a:buNone/>
            </a:pPr>
            <a:r>
              <a:rPr lang="en-GB" sz="4400" dirty="0"/>
              <a:t>Dignity means someone who is in a very high position and deserves respect from others and is very self confident and proud of who they are as a person.</a:t>
            </a:r>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4459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8E2FE-A484-4364-87AF-69E9ABA445AA}"/>
              </a:ext>
            </a:extLst>
          </p:cNvPr>
          <p:cNvSpPr>
            <a:spLocks noGrp="1"/>
          </p:cNvSpPr>
          <p:nvPr>
            <p:ph type="title"/>
          </p:nvPr>
        </p:nvSpPr>
        <p:spPr/>
        <p:txBody>
          <a:bodyPr>
            <a:normAutofit/>
          </a:bodyPr>
          <a:lstStyle/>
          <a:p>
            <a:r>
              <a:rPr lang="en-GB" sz="3200" dirty="0"/>
              <a:t>Why does god want us to use Dignity ?</a:t>
            </a:r>
          </a:p>
        </p:txBody>
      </p:sp>
      <p:sp>
        <p:nvSpPr>
          <p:cNvPr id="3" name="Content Placeholder 2">
            <a:extLst>
              <a:ext uri="{FF2B5EF4-FFF2-40B4-BE49-F238E27FC236}">
                <a16:creationId xmlns:a16="http://schemas.microsoft.com/office/drawing/2014/main" id="{165D8EF1-B9BA-47FF-98B7-B6DD61A13B2C}"/>
              </a:ext>
            </a:extLst>
          </p:cNvPr>
          <p:cNvSpPr>
            <a:spLocks noGrp="1"/>
          </p:cNvSpPr>
          <p:nvPr>
            <p:ph idx="1"/>
          </p:nvPr>
        </p:nvSpPr>
        <p:spPr/>
        <p:txBody>
          <a:bodyPr>
            <a:normAutofit/>
          </a:bodyPr>
          <a:lstStyle/>
          <a:p>
            <a:r>
              <a:rPr lang="en-GB" sz="4400" dirty="0"/>
              <a:t>God wants you to use dignity in your daily life because he believes that everyone who is a good person and who is a kind person deserves respect and deserves to be honoured .</a:t>
            </a:r>
          </a:p>
        </p:txBody>
      </p:sp>
    </p:spTree>
    <p:extLst>
      <p:ext uri="{BB962C8B-B14F-4D97-AF65-F5344CB8AC3E}">
        <p14:creationId xmlns:p14="http://schemas.microsoft.com/office/powerpoint/2010/main" val="3853705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73D84-2524-4984-921C-E267F6367C03}"/>
              </a:ext>
            </a:extLst>
          </p:cNvPr>
          <p:cNvSpPr>
            <a:spLocks noGrp="1"/>
          </p:cNvSpPr>
          <p:nvPr>
            <p:ph type="title"/>
          </p:nvPr>
        </p:nvSpPr>
        <p:spPr/>
        <p:txBody>
          <a:bodyPr>
            <a:normAutofit/>
          </a:bodyPr>
          <a:lstStyle/>
          <a:p>
            <a:r>
              <a:rPr lang="en-GB" sz="3200" dirty="0"/>
              <a:t>Who deserves dignity ?</a:t>
            </a:r>
          </a:p>
        </p:txBody>
      </p:sp>
      <p:sp>
        <p:nvSpPr>
          <p:cNvPr id="3" name="Content Placeholder 2">
            <a:extLst>
              <a:ext uri="{FF2B5EF4-FFF2-40B4-BE49-F238E27FC236}">
                <a16:creationId xmlns:a16="http://schemas.microsoft.com/office/drawing/2014/main" id="{3F031FBA-53F7-4E58-B05D-D303A63DBB8A}"/>
              </a:ext>
            </a:extLst>
          </p:cNvPr>
          <p:cNvSpPr>
            <a:spLocks noGrp="1"/>
          </p:cNvSpPr>
          <p:nvPr>
            <p:ph idx="1"/>
          </p:nvPr>
        </p:nvSpPr>
        <p:spPr/>
        <p:txBody>
          <a:bodyPr>
            <a:normAutofit/>
          </a:bodyPr>
          <a:lstStyle/>
          <a:p>
            <a:r>
              <a:rPr lang="en-GB" sz="4400" dirty="0"/>
              <a:t>People who deserve dignity are Saints, Priests, friends and overall… EVERYONE !</a:t>
            </a:r>
          </a:p>
          <a:p>
            <a:endParaRPr lang="en-GB" sz="4400" dirty="0"/>
          </a:p>
          <a:p>
            <a:r>
              <a:rPr lang="en-GB" sz="4400" dirty="0"/>
              <a:t>Everyone deserves dignity because God used to treat everyone equally and with dignity so that is what he wants us to do . </a:t>
            </a:r>
          </a:p>
        </p:txBody>
      </p:sp>
    </p:spTree>
    <p:extLst>
      <p:ext uri="{BB962C8B-B14F-4D97-AF65-F5344CB8AC3E}">
        <p14:creationId xmlns:p14="http://schemas.microsoft.com/office/powerpoint/2010/main" val="4234946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C923EB-A16C-497C-8392-4206AF0D310C}"/>
              </a:ext>
            </a:extLst>
          </p:cNvPr>
          <p:cNvSpPr>
            <a:spLocks noGrp="1"/>
          </p:cNvSpPr>
          <p:nvPr>
            <p:ph type="title"/>
          </p:nvPr>
        </p:nvSpPr>
        <p:spPr>
          <a:xfrm>
            <a:off x="1188069" y="381935"/>
            <a:ext cx="4008583" cy="5974414"/>
          </a:xfrm>
        </p:spPr>
        <p:txBody>
          <a:bodyPr anchor="ctr">
            <a:normAutofit/>
          </a:bodyPr>
          <a:lstStyle/>
          <a:p>
            <a:r>
              <a:rPr lang="en-GB" sz="7200">
                <a:solidFill>
                  <a:schemeClr val="bg1"/>
                </a:solidFill>
              </a:rPr>
              <a:t>How can we use Dignity in a daily lives ?</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00CE4F52-BB73-4772-808E-E401FBC03909}"/>
              </a:ext>
            </a:extLst>
          </p:cNvPr>
          <p:cNvSpPr>
            <a:spLocks noGrp="1"/>
          </p:cNvSpPr>
          <p:nvPr>
            <p:ph idx="1"/>
          </p:nvPr>
        </p:nvSpPr>
        <p:spPr>
          <a:xfrm>
            <a:off x="6096000" y="381935"/>
            <a:ext cx="4986955" cy="5974415"/>
          </a:xfrm>
        </p:spPr>
        <p:txBody>
          <a:bodyPr anchor="ctr">
            <a:normAutofit/>
          </a:bodyPr>
          <a:lstStyle/>
          <a:p>
            <a:r>
              <a:rPr lang="en-GB" sz="3600" dirty="0"/>
              <a:t>In are daily lives we can use Dignity by showing others who you are and making sure you are confident and comfortable Infront of everyone. If you do this, you are using Dignity everyday ! </a:t>
            </a:r>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2172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7" name="Rectangle 76">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61AC0D-082C-4E8C-B64E-2AD327380D05}"/>
              </a:ext>
            </a:extLst>
          </p:cNvPr>
          <p:cNvSpPr>
            <a:spLocks noGrp="1"/>
          </p:cNvSpPr>
          <p:nvPr>
            <p:ph type="title"/>
          </p:nvPr>
        </p:nvSpPr>
        <p:spPr>
          <a:xfrm>
            <a:off x="6392582" y="501651"/>
            <a:ext cx="4434721" cy="1716255"/>
          </a:xfrm>
        </p:spPr>
        <p:txBody>
          <a:bodyPr anchor="b">
            <a:normAutofit/>
          </a:bodyPr>
          <a:lstStyle/>
          <a:p>
            <a:r>
              <a:rPr lang="en-GB" sz="5400"/>
              <a:t>I hope you enjoyed</a:t>
            </a:r>
          </a:p>
        </p:txBody>
      </p:sp>
      <p:sp>
        <p:nvSpPr>
          <p:cNvPr id="79" name="Rectangle 78">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See the source image">
            <a:extLst>
              <a:ext uri="{FF2B5EF4-FFF2-40B4-BE49-F238E27FC236}">
                <a16:creationId xmlns:a16="http://schemas.microsoft.com/office/drawing/2014/main" id="{DD897BEC-B008-426F-A953-333A77677C6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293" r="17819" b="3"/>
          <a:stretch/>
        </p:blipFill>
        <p:spPr bwMode="auto">
          <a:xfrm>
            <a:off x="279143" y="299508"/>
            <a:ext cx="2456683" cy="277239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ee the source image">
            <a:extLst>
              <a:ext uri="{FF2B5EF4-FFF2-40B4-BE49-F238E27FC236}">
                <a16:creationId xmlns:a16="http://schemas.microsoft.com/office/drawing/2014/main" id="{BFAEF455-D347-4ACE-960C-C2278A5C5AA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9495" r="1893"/>
          <a:stretch/>
        </p:blipFill>
        <p:spPr bwMode="auto">
          <a:xfrm>
            <a:off x="3044085" y="299508"/>
            <a:ext cx="2456683" cy="277239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See the source image">
            <a:extLst>
              <a:ext uri="{FF2B5EF4-FFF2-40B4-BE49-F238E27FC236}">
                <a16:creationId xmlns:a16="http://schemas.microsoft.com/office/drawing/2014/main" id="{AFCAEEBF-9A08-4775-817B-483D60920CC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9284" r="10840" b="4"/>
          <a:stretch/>
        </p:blipFill>
        <p:spPr bwMode="auto">
          <a:xfrm>
            <a:off x="279143" y="3371412"/>
            <a:ext cx="2456683" cy="318707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See the source image">
            <a:extLst>
              <a:ext uri="{FF2B5EF4-FFF2-40B4-BE49-F238E27FC236}">
                <a16:creationId xmlns:a16="http://schemas.microsoft.com/office/drawing/2014/main" id="{47C8A44B-EF92-45F9-95A5-0A39D6356B2F}"/>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1418" r="11502" b="4"/>
          <a:stretch/>
        </p:blipFill>
        <p:spPr bwMode="auto">
          <a:xfrm>
            <a:off x="3044085" y="3371416"/>
            <a:ext cx="2456683" cy="3187077"/>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B3B3A722-D095-4A9F-A045-2F1A6D3ACC5A}"/>
              </a:ext>
            </a:extLst>
          </p:cNvPr>
          <p:cNvSpPr>
            <a:spLocks noGrp="1"/>
          </p:cNvSpPr>
          <p:nvPr>
            <p:ph idx="1"/>
          </p:nvPr>
        </p:nvSpPr>
        <p:spPr>
          <a:xfrm>
            <a:off x="6392583" y="2645922"/>
            <a:ext cx="4434721" cy="3710427"/>
          </a:xfrm>
        </p:spPr>
        <p:txBody>
          <a:bodyPr anchor="t">
            <a:normAutofit/>
          </a:bodyPr>
          <a:lstStyle/>
          <a:p>
            <a:r>
              <a:rPr lang="en-GB" dirty="0"/>
              <a:t>Thank you for listening and I hope you will show dignity everyday !</a:t>
            </a:r>
          </a:p>
          <a:p>
            <a:r>
              <a:rPr lang="en-GB" dirty="0"/>
              <a:t>Here is a reminder of what specific people deserve dignity .</a:t>
            </a:r>
          </a:p>
          <a:p>
            <a:endParaRPr lang="en-GB" sz="1800" dirty="0"/>
          </a:p>
        </p:txBody>
      </p:sp>
      <p:cxnSp>
        <p:nvCxnSpPr>
          <p:cNvPr id="81" name="Straight Connector 80">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9300807"/>
      </p:ext>
    </p:extLst>
  </p:cSld>
  <p:clrMapOvr>
    <a:masterClrMapping/>
  </p:clrMapOvr>
</p:sld>
</file>

<file path=ppt/theme/theme1.xml><?xml version="1.0" encoding="utf-8"?>
<a:theme xmlns:a="http://schemas.openxmlformats.org/drawingml/2006/main" name="GradientVTI">
  <a:themeElements>
    <a:clrScheme name="Gradient">
      <a:dk1>
        <a:sysClr val="windowText" lastClr="000000"/>
      </a:dk1>
      <a:lt1>
        <a:sysClr val="window" lastClr="FFFFFF"/>
      </a:lt1>
      <a:dk2>
        <a:srgbClr val="10013F"/>
      </a:dk2>
      <a:lt2>
        <a:srgbClr val="F2F0FF"/>
      </a:lt2>
      <a:accent1>
        <a:srgbClr val="814DFF"/>
      </a:accent1>
      <a:accent2>
        <a:srgbClr val="243FFF"/>
      </a:accent2>
      <a:accent3>
        <a:srgbClr val="FF83B6"/>
      </a:accent3>
      <a:accent4>
        <a:srgbClr val="FF9022"/>
      </a:accent4>
      <a:accent5>
        <a:srgbClr val="FF1F85"/>
      </a:accent5>
      <a:accent6>
        <a:srgbClr val="1A98FF"/>
      </a:accent6>
      <a:hlink>
        <a:srgbClr val="0563C1"/>
      </a:hlink>
      <a:folHlink>
        <a:srgbClr val="954F72"/>
      </a:folHlink>
    </a:clrScheme>
    <a:fontScheme name="Univers">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docProps/app.xml><?xml version="1.0" encoding="utf-8"?>
<Properties xmlns="http://schemas.openxmlformats.org/officeDocument/2006/extended-properties" xmlns:vt="http://schemas.openxmlformats.org/officeDocument/2006/docPropsVTypes">
  <TotalTime>0</TotalTime>
  <Words>201</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Gill Sans Nova</vt:lpstr>
      <vt:lpstr>GradientVTI</vt:lpstr>
      <vt:lpstr>Dignity</vt:lpstr>
      <vt:lpstr>What does it mean ?</vt:lpstr>
      <vt:lpstr>Why does god want us to use Dignity ?</vt:lpstr>
      <vt:lpstr>Who deserves dignity ?</vt:lpstr>
      <vt:lpstr>How can we use Dignity in a daily lives ?</vt:lpstr>
      <vt:lpstr>I hope you enjoyed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Dignity</dc:title>
  <dc:creator>Ava Guy</dc:creator>
  <cp:lastModifiedBy>Ava Guy</cp:lastModifiedBy>
  <cp:revision>2</cp:revision>
  <dcterms:created xsi:type="dcterms:W3CDTF">2021-12-14T19:50:38Z</dcterms:created>
  <dcterms:modified xsi:type="dcterms:W3CDTF">2021-12-19T15:05:11Z</dcterms:modified>
</cp:coreProperties>
</file>